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49" d="100"/>
          <a:sy n="49" d="100"/>
        </p:scale>
        <p:origin x="67" y="63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2209799" y="3694375"/>
            <a:ext cx="9144000" cy="754025"/>
          </a:xfrm>
        </p:spPr>
        <p:txBody>
          <a:bodyPr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ECD19FB2-3AAB-4D03-B13A-2960828C78E3}" type="datetimeFigureOut">
              <a:rPr lang="en-US" dirty="0"/>
              <a:t>2/3/2016</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0"/>
            <a:ext cx="10515600" cy="819355"/>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39788" y="98742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B80C674-7DFC-42FE-B9CD-82963CDB1557}" type="datetimeFigureOut">
              <a:rPr lang="en-US" dirty="0"/>
              <a:t>2/3/2016</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839788"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076456F-F47D-4F25-8053-2A695DA0CA7D}" type="datetimeFigureOut">
              <a:rPr lang="en-US" dirty="0"/>
              <a:t>2/3/2016</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D6C7379-69CC-4837-9905-BEBA22830C8A}" type="datetimeFigureOut">
              <a:rPr lang="en-US" dirty="0"/>
              <a:t>2/3/2016</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7"/>
            <a:ext cx="10515600" cy="2511835"/>
          </a:xfrm>
        </p:spPr>
        <p:txBody>
          <a:bodyPr anchor="b">
            <a:normAutofit/>
          </a:bodyPr>
          <a:lstStyle>
            <a:lvl1pPr>
              <a:defRPr sz="5400"/>
            </a:lvl1pPr>
          </a:lstStyle>
          <a:p>
            <a:r>
              <a:rPr lang="en-US" smtClean="0"/>
              <a:t>Click to edit Master title style</a:t>
            </a:r>
            <a:endParaRPr lang="en-US" dirty="0"/>
          </a:p>
        </p:txBody>
      </p:sp>
      <p:sp>
        <p:nvSpPr>
          <p:cNvPr id="4" name="Text Placeholder 3"/>
          <p:cNvSpPr>
            <a:spLocks noGrp="1"/>
          </p:cNvSpPr>
          <p:nvPr>
            <p:ph type="body" sz="half" idx="2"/>
          </p:nvPr>
        </p:nvSpPr>
        <p:spPr>
          <a:xfrm>
            <a:off x="839788"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9EB8B7E-8AEE-4F10-BFEE-C999AD004D36}" type="datetimeFigureOut">
              <a:rPr lang="en-US" dirty="0"/>
              <a:t>2/3/2016</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5"/>
            <a:ext cx="10515600" cy="1325563"/>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1337282" y="1885950"/>
            <a:ext cx="2946866"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1356798" y="257175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587994"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Click to edit Master text styles</a:t>
            </a:r>
          </a:p>
        </p:txBody>
      </p:sp>
      <p:sp>
        <p:nvSpPr>
          <p:cNvPr id="10" name="Text Placeholder 3"/>
          <p:cNvSpPr>
            <a:spLocks noGrp="1"/>
          </p:cNvSpPr>
          <p:nvPr>
            <p:ph type="body" sz="half" idx="16"/>
          </p:nvPr>
        </p:nvSpPr>
        <p:spPr>
          <a:xfrm>
            <a:off x="4577441" y="257175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829035"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Click to edit Master text styles</a:t>
            </a:r>
          </a:p>
        </p:txBody>
      </p:sp>
      <p:sp>
        <p:nvSpPr>
          <p:cNvPr id="12" name="Text Placeholder 3"/>
          <p:cNvSpPr>
            <a:spLocks noGrp="1"/>
          </p:cNvSpPr>
          <p:nvPr>
            <p:ph type="body" sz="half" idx="17"/>
          </p:nvPr>
        </p:nvSpPr>
        <p:spPr>
          <a:xfrm>
            <a:off x="7829035"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8668F3F9-58BC-440B-B37B-805B9055EF92}" type="datetimeFigureOut">
              <a:rPr lang="en-US" dirty="0"/>
              <a:t>2/3/2016</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5"/>
            <a:ext cx="10515600" cy="1325563"/>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1332085" y="4297503"/>
            <a:ext cx="2940050"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1332085" y="2256354"/>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1332085" y="4873765"/>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568997"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567644" y="4873764"/>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804322"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804321"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804197" y="4873762"/>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0D5A53AF-48EA-489D-8260-9DCAB666386A}" type="datetimeFigureOut">
              <a:rPr lang="en-US" dirty="0"/>
              <a:t>2/3/2016</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DED02AE-B9A4-47BD-AF8E-97E16144138B}" type="datetimeFigureOut">
              <a:rPr lang="en-US" dirty="0"/>
              <a:t>2/3/2016</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F0FD78B-DB02-4362-BCDC-98A55456977C}" type="datetimeFigureOut">
              <a:rPr lang="en-US" dirty="0"/>
              <a:t>2/3/2016</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9916976-5D93-46E4-A98A-FAD63E4D0EA8}" type="datetimeFigureOut">
              <a:rPr lang="en-US" dirty="0"/>
              <a:t>2/3/2016</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smtClean="0"/>
              <a:t>Click to edit Master title style</a:t>
            </a:r>
            <a:endParaRPr lang="en-US" dirty="0"/>
          </a:p>
        </p:txBody>
      </p:sp>
      <p:sp>
        <p:nvSpPr>
          <p:cNvPr id="8" name="Subtitle 2"/>
          <p:cNvSpPr>
            <a:spLocks noGrp="1"/>
          </p:cNvSpPr>
          <p:nvPr>
            <p:ph type="subTitle" idx="1"/>
          </p:nvPr>
        </p:nvSpPr>
        <p:spPr>
          <a:xfrm>
            <a:off x="854532" y="3693674"/>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F39F4F5-F4D2-4D2A-AB60-88D37ADCB869}" type="datetimeFigureOut">
              <a:rPr lang="en-US" dirty="0"/>
              <a:t>2/3/2016</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20000" y="1825625"/>
            <a:ext cx="5025216"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19840" y="1825625"/>
            <a:ext cx="503396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23BC6CE-6D1E-47E5-8859-F31AC5380EB2}" type="datetimeFigureOut">
              <a:rPr lang="en-US" dirty="0"/>
              <a:t>2/3/2016</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20000" y="2505075"/>
            <a:ext cx="5025216"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19840"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Click to edit Master text styles</a:t>
            </a:r>
          </a:p>
        </p:txBody>
      </p:sp>
      <p:sp>
        <p:nvSpPr>
          <p:cNvPr id="6" name="Content Placeholder 5"/>
          <p:cNvSpPr>
            <a:spLocks noGrp="1"/>
          </p:cNvSpPr>
          <p:nvPr>
            <p:ph sz="quarter" idx="4"/>
          </p:nvPr>
        </p:nvSpPr>
        <p:spPr>
          <a:xfrm>
            <a:off x="6319840" y="2505075"/>
            <a:ext cx="503554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1B4E7C4-4DA4-404D-9965-B13F2DD7D8BF}" type="datetimeFigureOut">
              <a:rPr lang="en-US" dirty="0"/>
              <a:t>2/3/2016</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6FB7AA-4A53-424F-AD41-70827B6504BA}" type="datetimeFigureOut">
              <a:rPr lang="en-US" dirty="0"/>
              <a:t>2/3/2016</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884882-FB12-4BC8-9960-9AD8104D7FAE}" type="datetimeFigureOut">
              <a:rPr lang="en-US" dirty="0"/>
              <a:t>2/3/2016</a:t>
            </a:fld>
            <a:endParaRPr lang="en-US" dirty="0"/>
          </a:p>
        </p:txBody>
      </p:sp>
      <p:sp>
        <p:nvSpPr>
          <p:cNvPr id="3" name="Footer Placeholder 2"/>
          <p:cNvSpPr>
            <a:spLocks noGrp="1"/>
          </p:cNvSpPr>
          <p:nvPr>
            <p:ph type="ftr" sz="quarter" idx="11"/>
          </p:nvPr>
        </p:nvSpPr>
        <p:spPr/>
        <p:txBody>
          <a:bodyPr/>
          <a:lstStyle/>
          <a:p>
            <a:r>
              <a:rPr lang="en-US" dirty="0"/>
              <a:t>
              </a:t>
            </a:r>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D1BD23-6E54-4D9D-AD88-A2813C73CC25}" type="datetimeFigureOut">
              <a:rPr lang="en-US" dirty="0"/>
              <a:t>2/3/2016</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471A834-4F3C-4AF9-9C74-05EC35A0F292}" type="datetimeFigureOut">
              <a:rPr lang="en-US" dirty="0"/>
              <a:t>2/3/2016</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51CF1133-3259-4C45-BABA-5B62D9C6F78D}" type="datetimeFigureOut">
              <a:rPr lang="en-US" dirty="0"/>
              <a:t>2/3/2016</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r>
              <a:rPr lang="en-US" dirty="0"/>
              <a:t>
              </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0892" y="993925"/>
            <a:ext cx="9144000" cy="1641490"/>
          </a:xfrm>
        </p:spPr>
        <p:txBody>
          <a:bodyPr/>
          <a:lstStyle/>
          <a:p>
            <a:r>
              <a:rPr lang="en-US" b="1" dirty="0" smtClean="0">
                <a:latin typeface="Comic Sans MS" panose="030F0702030302020204" pitchFamily="66" charset="0"/>
              </a:rPr>
              <a:t>EURO</a:t>
            </a:r>
            <a:endParaRPr lang="en-US" b="1" dirty="0">
              <a:latin typeface="Comic Sans MS" panose="030F0702030302020204" pitchFamily="66" charset="0"/>
            </a:endParaRPr>
          </a:p>
        </p:txBody>
      </p:sp>
      <p:sp>
        <p:nvSpPr>
          <p:cNvPr id="3" name="Subtitle 2"/>
          <p:cNvSpPr>
            <a:spLocks noGrp="1"/>
          </p:cNvSpPr>
          <p:nvPr>
            <p:ph type="subTitle" idx="1"/>
          </p:nvPr>
        </p:nvSpPr>
        <p:spPr>
          <a:xfrm>
            <a:off x="3048000" y="6069662"/>
            <a:ext cx="9144000" cy="754025"/>
          </a:xfrm>
        </p:spPr>
        <p:txBody>
          <a:bodyPr>
            <a:noAutofit/>
          </a:bodyPr>
          <a:lstStyle/>
          <a:p>
            <a:r>
              <a:rPr lang="en-US" sz="6600" dirty="0" smtClean="0">
                <a:solidFill>
                  <a:schemeClr val="tx1"/>
                </a:solidFill>
                <a:latin typeface="Comic Sans MS" panose="030F0702030302020204" pitchFamily="66" charset="0"/>
              </a:rPr>
              <a:t>2.3.16</a:t>
            </a:r>
            <a:endParaRPr lang="en-US" sz="6600" dirty="0">
              <a:solidFill>
                <a:schemeClr val="tx1"/>
              </a:solidFill>
              <a:latin typeface="Comic Sans MS" panose="030F0702030302020204" pitchFamily="66"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3811108" cy="3629341"/>
          </a:xfrm>
          <a:prstGeom prst="rect">
            <a:avLst/>
          </a:prstGeom>
        </p:spPr>
      </p:pic>
      <p:pic>
        <p:nvPicPr>
          <p:cNvPr id="5" name="Picture 4"/>
          <p:cNvPicPr>
            <a:picLocks noChangeAspect="1"/>
          </p:cNvPicPr>
          <p:nvPr/>
        </p:nvPicPr>
        <p:blipFill>
          <a:blip r:embed="rId3"/>
          <a:stretch>
            <a:fillRect/>
          </a:stretch>
        </p:blipFill>
        <p:spPr>
          <a:xfrm>
            <a:off x="2819874" y="5153871"/>
            <a:ext cx="6884675" cy="1704129"/>
          </a:xfrm>
          <a:prstGeom prst="rect">
            <a:avLst/>
          </a:prstGeom>
        </p:spPr>
      </p:pic>
    </p:spTree>
    <p:extLst>
      <p:ext uri="{BB962C8B-B14F-4D97-AF65-F5344CB8AC3E}">
        <p14:creationId xmlns:p14="http://schemas.microsoft.com/office/powerpoint/2010/main" val="5492392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Comic Sans MS" panose="030F0702030302020204" pitchFamily="66" charset="0"/>
              </a:rPr>
              <a:t>Euro 1.1125 higher still, but dippy</a:t>
            </a:r>
            <a:endParaRPr lang="en-US" dirty="0">
              <a:latin typeface="Comic Sans MS" panose="030F0702030302020204" pitchFamily="66" charset="0"/>
            </a:endParaRPr>
          </a:p>
        </p:txBody>
      </p:sp>
      <p:pic>
        <p:nvPicPr>
          <p:cNvPr id="4" name="Picture 3"/>
          <p:cNvPicPr>
            <a:picLocks noChangeAspect="1"/>
          </p:cNvPicPr>
          <p:nvPr/>
        </p:nvPicPr>
        <p:blipFill>
          <a:blip r:embed="rId2"/>
          <a:stretch>
            <a:fillRect/>
          </a:stretch>
        </p:blipFill>
        <p:spPr>
          <a:xfrm>
            <a:off x="249209" y="1471353"/>
            <a:ext cx="7258262" cy="4817572"/>
          </a:xfrm>
          <a:prstGeom prst="rect">
            <a:avLst/>
          </a:prstGeom>
        </p:spPr>
      </p:pic>
      <p:sp>
        <p:nvSpPr>
          <p:cNvPr id="5" name="TextBox 4"/>
          <p:cNvSpPr txBox="1"/>
          <p:nvPr/>
        </p:nvSpPr>
        <p:spPr>
          <a:xfrm>
            <a:off x="8030095" y="1471353"/>
            <a:ext cx="3100647" cy="2585323"/>
          </a:xfrm>
          <a:prstGeom prst="rect">
            <a:avLst/>
          </a:prstGeom>
          <a:noFill/>
        </p:spPr>
        <p:txBody>
          <a:bodyPr wrap="square" rtlCol="0">
            <a:spAutoFit/>
          </a:bodyPr>
          <a:lstStyle/>
          <a:p>
            <a:r>
              <a:rPr lang="en-US" dirty="0">
                <a:latin typeface="Comic Sans MS" panose="030F0702030302020204" pitchFamily="66" charset="0"/>
              </a:rPr>
              <a:t>I think I have the best count now and it places prices moving sharply higher in wave C which should make the upper 76 near 1.1275.  I place support near 1.1075 if there is a downdraft later on. </a:t>
            </a:r>
          </a:p>
        </p:txBody>
      </p:sp>
      <p:pic>
        <p:nvPicPr>
          <p:cNvPr id="6" name="Picture 5"/>
          <p:cNvPicPr>
            <a:picLocks noChangeAspect="1"/>
          </p:cNvPicPr>
          <p:nvPr/>
        </p:nvPicPr>
        <p:blipFill>
          <a:blip r:embed="rId3"/>
          <a:stretch>
            <a:fillRect/>
          </a:stretch>
        </p:blipFill>
        <p:spPr>
          <a:xfrm>
            <a:off x="0" y="6400760"/>
            <a:ext cx="1847248" cy="457240"/>
          </a:xfrm>
          <a:prstGeom prst="rect">
            <a:avLst/>
          </a:prstGeom>
        </p:spPr>
      </p:pic>
      <p:sp>
        <p:nvSpPr>
          <p:cNvPr id="7" name="Rectangle 6"/>
          <p:cNvSpPr/>
          <p:nvPr/>
        </p:nvSpPr>
        <p:spPr>
          <a:xfrm>
            <a:off x="41347" y="-4207"/>
            <a:ext cx="1580561" cy="369332"/>
          </a:xfrm>
          <a:prstGeom prst="rect">
            <a:avLst/>
          </a:prstGeom>
        </p:spPr>
        <p:txBody>
          <a:bodyPr wrap="none">
            <a:spAutoFit/>
          </a:bodyPr>
          <a:lstStyle/>
          <a:p>
            <a:r>
              <a:rPr lang="en-US" dirty="0" smtClean="0"/>
              <a:t>14:23      2.3.16 </a:t>
            </a:r>
            <a:endParaRPr lang="en-US" dirty="0"/>
          </a:p>
        </p:txBody>
      </p:sp>
    </p:spTree>
    <p:extLst>
      <p:ext uri="{BB962C8B-B14F-4D97-AF65-F5344CB8AC3E}">
        <p14:creationId xmlns:p14="http://schemas.microsoft.com/office/powerpoint/2010/main" val="3011301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omic Sans MS" panose="030F0702030302020204" pitchFamily="66" charset="0"/>
              </a:rPr>
              <a:t>Euro 1.1070 Higher Still</a:t>
            </a:r>
            <a:endParaRPr lang="en-US" dirty="0">
              <a:latin typeface="Comic Sans MS" panose="030F0702030302020204" pitchFamily="66" charset="0"/>
            </a:endParaRPr>
          </a:p>
        </p:txBody>
      </p:sp>
      <p:pic>
        <p:nvPicPr>
          <p:cNvPr id="4" name="Picture 3"/>
          <p:cNvPicPr>
            <a:picLocks noChangeAspect="1"/>
          </p:cNvPicPr>
          <p:nvPr/>
        </p:nvPicPr>
        <p:blipFill>
          <a:blip r:embed="rId2"/>
          <a:stretch>
            <a:fillRect/>
          </a:stretch>
        </p:blipFill>
        <p:spPr>
          <a:xfrm>
            <a:off x="0" y="6400760"/>
            <a:ext cx="1847248" cy="457240"/>
          </a:xfrm>
          <a:prstGeom prst="rect">
            <a:avLst/>
          </a:prstGeom>
        </p:spPr>
      </p:pic>
      <p:pic>
        <p:nvPicPr>
          <p:cNvPr id="5" name="Picture 4"/>
          <p:cNvPicPr>
            <a:picLocks noChangeAspect="1"/>
          </p:cNvPicPr>
          <p:nvPr/>
        </p:nvPicPr>
        <p:blipFill>
          <a:blip r:embed="rId3"/>
          <a:stretch>
            <a:fillRect/>
          </a:stretch>
        </p:blipFill>
        <p:spPr>
          <a:xfrm>
            <a:off x="326448" y="1474963"/>
            <a:ext cx="7179945" cy="4754930"/>
          </a:xfrm>
          <a:prstGeom prst="rect">
            <a:avLst/>
          </a:prstGeom>
        </p:spPr>
      </p:pic>
      <p:sp>
        <p:nvSpPr>
          <p:cNvPr id="6" name="TextBox 5"/>
          <p:cNvSpPr txBox="1"/>
          <p:nvPr/>
        </p:nvSpPr>
        <p:spPr>
          <a:xfrm>
            <a:off x="8071658" y="1474963"/>
            <a:ext cx="3282142" cy="2585323"/>
          </a:xfrm>
          <a:prstGeom prst="rect">
            <a:avLst/>
          </a:prstGeom>
          <a:noFill/>
        </p:spPr>
        <p:txBody>
          <a:bodyPr wrap="square" rtlCol="0">
            <a:spAutoFit/>
          </a:bodyPr>
          <a:lstStyle/>
          <a:p>
            <a:r>
              <a:rPr lang="en-US" dirty="0">
                <a:latin typeface="Comic Sans MS" panose="030F0702030302020204" pitchFamily="66" charset="0"/>
              </a:rPr>
              <a:t>At least I spotted this one!  The algorithms move almost as fast as the speed of light so it may be tough to nail down a short term count.  I think higher prices are likely but perhaps the rate of ascent will slow.  If 1.11 gets a visit we'll take a look</a:t>
            </a:r>
          </a:p>
        </p:txBody>
      </p:sp>
      <p:sp>
        <p:nvSpPr>
          <p:cNvPr id="7" name="Rectangle 6"/>
          <p:cNvSpPr/>
          <p:nvPr/>
        </p:nvSpPr>
        <p:spPr>
          <a:xfrm>
            <a:off x="0" y="-4207"/>
            <a:ext cx="1587294" cy="369332"/>
          </a:xfrm>
          <a:prstGeom prst="rect">
            <a:avLst/>
          </a:prstGeom>
        </p:spPr>
        <p:txBody>
          <a:bodyPr wrap="none">
            <a:spAutoFit/>
          </a:bodyPr>
          <a:lstStyle/>
          <a:p>
            <a:r>
              <a:rPr lang="en-US" dirty="0" smtClean="0"/>
              <a:t>10:38      2.3.16 </a:t>
            </a:r>
            <a:endParaRPr lang="en-US" dirty="0"/>
          </a:p>
        </p:txBody>
      </p:sp>
    </p:spTree>
    <p:extLst>
      <p:ext uri="{BB962C8B-B14F-4D97-AF65-F5344CB8AC3E}">
        <p14:creationId xmlns:p14="http://schemas.microsoft.com/office/powerpoint/2010/main" val="18247441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0575" y="365125"/>
            <a:ext cx="11629505" cy="1325563"/>
          </a:xfrm>
        </p:spPr>
        <p:txBody>
          <a:bodyPr>
            <a:normAutofit fontScale="90000"/>
          </a:bodyPr>
          <a:lstStyle/>
          <a:p>
            <a:r>
              <a:rPr lang="en-US" dirty="0" smtClean="0">
                <a:latin typeface="Comic Sans MS" panose="030F0702030302020204" pitchFamily="66" charset="0"/>
              </a:rPr>
              <a:t>Euro 1.0975 EXPLOSIVE POTENTIAL</a:t>
            </a:r>
            <a:endParaRPr lang="en-US" dirty="0">
              <a:latin typeface="Comic Sans MS" panose="030F0702030302020204" pitchFamily="66" charset="0"/>
            </a:endParaRPr>
          </a:p>
        </p:txBody>
      </p:sp>
      <p:pic>
        <p:nvPicPr>
          <p:cNvPr id="4" name="Picture 3"/>
          <p:cNvPicPr>
            <a:picLocks noChangeAspect="1"/>
          </p:cNvPicPr>
          <p:nvPr/>
        </p:nvPicPr>
        <p:blipFill>
          <a:blip r:embed="rId2"/>
          <a:stretch>
            <a:fillRect/>
          </a:stretch>
        </p:blipFill>
        <p:spPr>
          <a:xfrm>
            <a:off x="259946" y="1413163"/>
            <a:ext cx="7291016" cy="4836535"/>
          </a:xfrm>
          <a:prstGeom prst="rect">
            <a:avLst/>
          </a:prstGeom>
        </p:spPr>
      </p:pic>
      <p:sp>
        <p:nvSpPr>
          <p:cNvPr id="5" name="TextBox 4"/>
          <p:cNvSpPr txBox="1"/>
          <p:nvPr/>
        </p:nvSpPr>
        <p:spPr>
          <a:xfrm>
            <a:off x="7922029" y="1413164"/>
            <a:ext cx="4023360" cy="4247317"/>
          </a:xfrm>
          <a:prstGeom prst="rect">
            <a:avLst/>
          </a:prstGeom>
          <a:noFill/>
        </p:spPr>
        <p:txBody>
          <a:bodyPr wrap="square" rtlCol="0">
            <a:spAutoFit/>
          </a:bodyPr>
          <a:lstStyle/>
          <a:p>
            <a:r>
              <a:rPr lang="en-US" dirty="0">
                <a:latin typeface="Comic Sans MS" panose="030F0702030302020204" pitchFamily="66" charset="0"/>
              </a:rPr>
              <a:t>The mere fact the </a:t>
            </a:r>
            <a:r>
              <a:rPr lang="en-US" dirty="0" err="1">
                <a:latin typeface="Comic Sans MS" panose="030F0702030302020204" pitchFamily="66" charset="0"/>
              </a:rPr>
              <a:t>the</a:t>
            </a:r>
            <a:r>
              <a:rPr lang="en-US" dirty="0">
                <a:latin typeface="Comic Sans MS" panose="030F0702030302020204" pitchFamily="66" charset="0"/>
              </a:rPr>
              <a:t> ECB and the Fed are valiantly fighting to keep the Euro down for whatever reasons natural market forces want it to go higher.  It seems crystal to me that the 1.05-1.10 is the target zone.  A few months ago I put out some forecasts that said the Euro was going to be 1.25 by Christmas so I am not just puffing it out now.  </a:t>
            </a:r>
          </a:p>
          <a:p>
            <a:endParaRPr lang="en-US" dirty="0">
              <a:latin typeface="Comic Sans MS" panose="030F0702030302020204" pitchFamily="66" charset="0"/>
            </a:endParaRPr>
          </a:p>
          <a:p>
            <a:r>
              <a:rPr lang="en-US" dirty="0">
                <a:latin typeface="Comic Sans MS" panose="030F0702030302020204" pitchFamily="66" charset="0"/>
              </a:rPr>
              <a:t>IF 1.10 is the upside tipping point AND the central banks have lost control the market could have a violent rally!</a:t>
            </a:r>
          </a:p>
        </p:txBody>
      </p:sp>
      <p:pic>
        <p:nvPicPr>
          <p:cNvPr id="6" name="Picture 5"/>
          <p:cNvPicPr>
            <a:picLocks noChangeAspect="1"/>
          </p:cNvPicPr>
          <p:nvPr/>
        </p:nvPicPr>
        <p:blipFill>
          <a:blip r:embed="rId3"/>
          <a:stretch>
            <a:fillRect/>
          </a:stretch>
        </p:blipFill>
        <p:spPr>
          <a:xfrm>
            <a:off x="0" y="6400760"/>
            <a:ext cx="1847248" cy="457240"/>
          </a:xfrm>
          <a:prstGeom prst="rect">
            <a:avLst/>
          </a:prstGeom>
        </p:spPr>
      </p:pic>
      <p:sp>
        <p:nvSpPr>
          <p:cNvPr id="7" name="Rectangle 6"/>
          <p:cNvSpPr/>
          <p:nvPr/>
        </p:nvSpPr>
        <p:spPr>
          <a:xfrm>
            <a:off x="0" y="0"/>
            <a:ext cx="1616148" cy="369332"/>
          </a:xfrm>
          <a:prstGeom prst="rect">
            <a:avLst/>
          </a:prstGeom>
        </p:spPr>
        <p:txBody>
          <a:bodyPr wrap="none">
            <a:spAutoFit/>
          </a:bodyPr>
          <a:lstStyle/>
          <a:p>
            <a:r>
              <a:rPr lang="en-US" dirty="0" smtClean="0"/>
              <a:t>08:24      2.3.16 </a:t>
            </a:r>
            <a:endParaRPr lang="en-US" dirty="0"/>
          </a:p>
        </p:txBody>
      </p:sp>
    </p:spTree>
    <p:extLst>
      <p:ext uri="{BB962C8B-B14F-4D97-AF65-F5344CB8AC3E}">
        <p14:creationId xmlns:p14="http://schemas.microsoft.com/office/powerpoint/2010/main" val="719870837"/>
      </p:ext>
    </p:extLst>
  </p:cSld>
  <p:clrMapOvr>
    <a:masterClrMapping/>
  </p:clrMapOvr>
</p:sld>
</file>

<file path=ppt/theme/theme1.xml><?xml version="1.0" encoding="utf-8"?>
<a:theme xmlns:a="http://schemas.openxmlformats.org/drawingml/2006/main" name="Depth">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docProps/app.xml><?xml version="1.0" encoding="utf-8"?>
<Properties xmlns="http://schemas.openxmlformats.org/officeDocument/2006/extended-properties" xmlns:vt="http://schemas.openxmlformats.org/officeDocument/2006/docPropsVTypes">
  <Template>TM04033923[[fn=Depth]]</Template>
  <TotalTime>1</TotalTime>
  <Words>212</Words>
  <Application>Microsoft Office PowerPoint</Application>
  <PresentationFormat>Widescreen</PresentationFormat>
  <Paragraphs>13</Paragraphs>
  <Slides>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vt:i4>
      </vt:variant>
    </vt:vector>
  </HeadingPairs>
  <TitlesOfParts>
    <vt:vector size="8" baseType="lpstr">
      <vt:lpstr>Arial</vt:lpstr>
      <vt:lpstr>Comic Sans MS</vt:lpstr>
      <vt:lpstr>Corbel</vt:lpstr>
      <vt:lpstr>Depth</vt:lpstr>
      <vt:lpstr>EURO</vt:lpstr>
      <vt:lpstr>Euro 1.1125 higher still, but dippy</vt:lpstr>
      <vt:lpstr>Euro 1.1070 Higher Still</vt:lpstr>
      <vt:lpstr>Euro 1.0975 EXPLOSIVE POTENTIAL</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EURO</dc:title>
  <dc:creator>Ronald Feinstein</dc:creator>
  <cp:lastModifiedBy>Ronald Feinstein</cp:lastModifiedBy>
  <cp:revision>1</cp:revision>
  <dcterms:created xsi:type="dcterms:W3CDTF">2016-02-04T00:13:34Z</dcterms:created>
  <dcterms:modified xsi:type="dcterms:W3CDTF">2016-02-04T00:15:17Z</dcterms:modified>
</cp:coreProperties>
</file>